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75" r:id="rId11"/>
    <p:sldId id="263" r:id="rId12"/>
    <p:sldId id="268" r:id="rId13"/>
    <p:sldId id="269" r:id="rId14"/>
    <p:sldId id="265" r:id="rId15"/>
    <p:sldId id="276" r:id="rId16"/>
    <p:sldId id="277" r:id="rId17"/>
    <p:sldId id="278" r:id="rId18"/>
    <p:sldId id="266" r:id="rId19"/>
    <p:sldId id="279" r:id="rId20"/>
    <p:sldId id="280" r:id="rId21"/>
    <p:sldId id="281" r:id="rId22"/>
    <p:sldId id="267" r:id="rId23"/>
    <p:sldId id="274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85C049A-644E-49B7-BC0A-9DA6DD01F7D2}" type="pres">
      <dgm:prSet presAssocID="{31A1F038-A381-4E96-905E-2F8938C50588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06F6E3C-ED7F-4C36-AB3C-2B294C60EE19}" type="pres">
      <dgm:prSet presAssocID="{27EBE780-8F40-4BAF-81CC-8415F27470F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2222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3000" b="1" kern="1200" dirty="0" smtClean="0">
              <a:solidFill>
                <a:schemeClr val="tx1"/>
              </a:solidFill>
            </a:rPr>
            <a:t>(</a:t>
          </a:r>
          <a:r>
            <a:rPr lang="ko-KR" altLang="en-US" sz="30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, </a:t>
          </a:r>
          <a:r>
            <a:rPr lang="ko-KR" altLang="en-US" sz="30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)</a:t>
          </a:r>
          <a:r>
            <a:rPr lang="ko-KR" altLang="en-US" sz="30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85498" y="1332227"/>
        <a:ext cx="4572217" cy="2676709"/>
      </dsp:txXfrm>
    </dsp:sp>
    <dsp:sp modelId="{79B65A2B-6F94-4E2A-9E2A-AE45EB71F927}">
      <dsp:nvSpPr>
        <dsp:cNvPr id="0" name=""/>
        <dsp:cNvSpPr/>
      </dsp:nvSpPr>
      <dsp:spPr>
        <a:xfrm>
          <a:off x="5214868" y="2082974"/>
          <a:ext cx="1004619" cy="1175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214868" y="2318017"/>
        <a:ext cx="703233" cy="705128"/>
      </dsp:txXfrm>
    </dsp:sp>
    <dsp:sp modelId="{106F6E3C-ED7F-4C36-AB3C-2B294C60EE19}">
      <dsp:nvSpPr>
        <dsp:cNvPr id="0" name=""/>
        <dsp:cNvSpPr/>
      </dsp:nvSpPr>
      <dsp:spPr>
        <a:xfrm>
          <a:off x="6636498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6719774" y="1332227"/>
        <a:ext cx="4572217" cy="26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구현하여 브랜드 소개 강조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9059" y="1245157"/>
            <a:ext cx="5098491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메인페이지에서 공백으로 돋보기 클릭 시 메시지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상단 메뉴의 검색</a:t>
            </a:r>
            <a:r>
              <a:rPr lang="ko-KR" altLang="en-US" sz="2000" kern="8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해당 이미지 클릭 시 상세페이지가 있는 데이터들은 상세페이지로 이동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상세페이지가 없는 데이터는 메인화면으로 이동함 </a:t>
            </a: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55" y="-40904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74518" y="596081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5690" y="6044038"/>
            <a:ext cx="979314" cy="282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429" y="5452817"/>
            <a:ext cx="465416" cy="4198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198754" y="5182743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클릭 시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9662" y="1139371"/>
            <a:ext cx="4642338" cy="544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클릭 시 해당 페이지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2. 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로그아웃 상태면 로그인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페이지로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로그인 상태에서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바로 글쓰기로 이동함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 로그인 후 글쓰기 버튼 생겨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글 작성 기능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페이징의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기능 구현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페이지당 레코드 수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6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개 설정</a:t>
            </a: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2" y="1002506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27" y="1044387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8" y="4649420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467523" y="4319028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709704" y="6385288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25411" y="262058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2" y="3414618"/>
            <a:ext cx="3541696" cy="820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21" y="4319028"/>
            <a:ext cx="3505200" cy="9525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81418" y="596474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647243203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대량의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수집</a:t>
            </a:r>
            <a:r>
              <a:rPr lang="ko-KR" altLang="en-US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후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하여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96" y="0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달라진 점 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63690"/>
            <a:ext cx="12192000" cy="5794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새로운 페이지 추가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 소개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레시피 상세페이지 등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로그인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게시판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기능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추가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메인 영역의 요리 초보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가이드 구현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4. TOP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버튼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로고 이미지의 애니메이션 기능 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화살표같은 사용자가 쉽게 이용할 수 있도록 구현 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6" y="3178280"/>
            <a:ext cx="4825482" cy="239208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58274" y="4152122"/>
            <a:ext cx="1091681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52" y="2935128"/>
            <a:ext cx="3754016" cy="26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</TotalTime>
  <Words>1038</Words>
  <Application>Microsoft Office PowerPoint</Application>
  <PresentationFormat>와이드스크린</PresentationFormat>
  <Paragraphs>248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달라진 점 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dcterms:created xsi:type="dcterms:W3CDTF">2024-06-27T00:50:42Z</dcterms:created>
  <dcterms:modified xsi:type="dcterms:W3CDTF">2024-07-24T03:14:07Z</dcterms:modified>
</cp:coreProperties>
</file>